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8" r:id="rId5"/>
    <p:sldId id="265" r:id="rId6"/>
    <p:sldId id="282" r:id="rId7"/>
    <p:sldId id="292" r:id="rId8"/>
    <p:sldId id="300" r:id="rId9"/>
    <p:sldId id="272" r:id="rId10"/>
    <p:sldId id="287" r:id="rId11"/>
    <p:sldId id="299" r:id="rId12"/>
  </p:sldIdLst>
  <p:sldSz cx="12192000" cy="6858000"/>
  <p:notesSz cx="6858000" cy="9144000"/>
  <p:embeddedFontLst>
    <p:embeddedFont>
      <p:font typeface="Avenir Next LT Pro" panose="020B0504020202020204" pitchFamily="3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Speak Pro" panose="020B0504020101020102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49" autoAdjust="0"/>
  </p:normalViewPr>
  <p:slideViewPr>
    <p:cSldViewPr snapToGrid="0">
      <p:cViewPr varScale="1">
        <p:scale>
          <a:sx n="48" d="100"/>
          <a:sy n="48" d="100"/>
        </p:scale>
        <p:origin x="67" y="893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 " userId="8145164107b4243f" providerId="LiveId" clId="{C57DCF19-FCCB-4F6D-AD85-0F51D88B24EF}"/>
    <pc:docChg chg="undo custSel addSld delSld modSld sldOrd">
      <pc:chgData name=" " userId="8145164107b4243f" providerId="LiveId" clId="{C57DCF19-FCCB-4F6D-AD85-0F51D88B24EF}" dt="2021-11-11T09:19:55.485" v="338" actId="20577"/>
      <pc:docMkLst>
        <pc:docMk/>
      </pc:docMkLst>
      <pc:sldChg chg="addSp delSp modSp mod">
        <pc:chgData name=" " userId="8145164107b4243f" providerId="LiveId" clId="{C57DCF19-FCCB-4F6D-AD85-0F51D88B24EF}" dt="2021-11-11T09:19:43.550" v="337" actId="21"/>
        <pc:sldMkLst>
          <pc:docMk/>
          <pc:sldMk cId="1372925144" sldId="265"/>
        </pc:sldMkLst>
        <pc:spChg chg="mod">
          <ac:chgData name=" " userId="8145164107b4243f" providerId="LiveId" clId="{C57DCF19-FCCB-4F6D-AD85-0F51D88B24EF}" dt="2021-11-11T09:02:13.978" v="145" actId="20577"/>
          <ac:spMkLst>
            <pc:docMk/>
            <pc:sldMk cId="1372925144" sldId="265"/>
            <ac:spMk id="2" creationId="{02AC75E2-C7E9-4CDE-A3E7-DB7E770B97E4}"/>
          </ac:spMkLst>
        </pc:spChg>
        <pc:spChg chg="mod">
          <ac:chgData name=" " userId="8145164107b4243f" providerId="LiveId" clId="{C57DCF19-FCCB-4F6D-AD85-0F51D88B24EF}" dt="2021-11-11T09:19:32.489" v="335"/>
          <ac:spMkLst>
            <pc:docMk/>
            <pc:sldMk cId="1372925144" sldId="265"/>
            <ac:spMk id="3" creationId="{D5F2D16A-183F-4A38-8872-766FA01EA75F}"/>
          </ac:spMkLst>
        </pc:spChg>
        <pc:spChg chg="del">
          <ac:chgData name=" " userId="8145164107b4243f" providerId="LiveId" clId="{C57DCF19-FCCB-4F6D-AD85-0F51D88B24EF}" dt="2021-11-11T09:17:15.493" v="313" actId="21"/>
          <ac:spMkLst>
            <pc:docMk/>
            <pc:sldMk cId="1372925144" sldId="265"/>
            <ac:spMk id="4" creationId="{16417046-E8D4-4851-862C-0BF84D8D122B}"/>
          </ac:spMkLst>
        </pc:spChg>
        <pc:spChg chg="del">
          <ac:chgData name=" " userId="8145164107b4243f" providerId="LiveId" clId="{C57DCF19-FCCB-4F6D-AD85-0F51D88B24EF}" dt="2021-11-11T09:19:39.225" v="336" actId="21"/>
          <ac:spMkLst>
            <pc:docMk/>
            <pc:sldMk cId="1372925144" sldId="265"/>
            <ac:spMk id="6" creationId="{09278663-6DFB-48C5-B58E-9F7560421BA7}"/>
          </ac:spMkLst>
        </pc:spChg>
        <pc:spChg chg="del">
          <ac:chgData name=" " userId="8145164107b4243f" providerId="LiveId" clId="{C57DCF19-FCCB-4F6D-AD85-0F51D88B24EF}" dt="2021-11-11T09:17:04.418" v="311" actId="21"/>
          <ac:spMkLst>
            <pc:docMk/>
            <pc:sldMk cId="1372925144" sldId="265"/>
            <ac:spMk id="7" creationId="{C4252A41-D1CF-4A54-AC0D-995C22071BB3}"/>
          </ac:spMkLst>
        </pc:spChg>
        <pc:spChg chg="add del mod">
          <ac:chgData name=" " userId="8145164107b4243f" providerId="LiveId" clId="{C57DCF19-FCCB-4F6D-AD85-0F51D88B24EF}" dt="2021-11-11T09:17:10.305" v="312" actId="21"/>
          <ac:spMkLst>
            <pc:docMk/>
            <pc:sldMk cId="1372925144" sldId="265"/>
            <ac:spMk id="9" creationId="{1952ABE3-585C-491C-8AC7-52EB98AD33B8}"/>
          </ac:spMkLst>
        </pc:spChg>
        <pc:spChg chg="add del mod">
          <ac:chgData name=" " userId="8145164107b4243f" providerId="LiveId" clId="{C57DCF19-FCCB-4F6D-AD85-0F51D88B24EF}" dt="2021-11-11T09:19:43.550" v="337" actId="21"/>
          <ac:spMkLst>
            <pc:docMk/>
            <pc:sldMk cId="1372925144" sldId="265"/>
            <ac:spMk id="11" creationId="{4D167ED5-98EA-4CA3-97ED-37EA03F15AED}"/>
          </ac:spMkLst>
        </pc:spChg>
      </pc:sldChg>
      <pc:sldChg chg="addSp delSp modSp del mod">
        <pc:chgData name=" " userId="8145164107b4243f" providerId="LiveId" clId="{C57DCF19-FCCB-4F6D-AD85-0F51D88B24EF}" dt="2021-11-11T09:17:36.872" v="316" actId="2696"/>
        <pc:sldMkLst>
          <pc:docMk/>
          <pc:sldMk cId="1920497168" sldId="268"/>
        </pc:sldMkLst>
        <pc:spChg chg="del">
          <ac:chgData name=" " userId="8145164107b4243f" providerId="LiveId" clId="{C57DCF19-FCCB-4F6D-AD85-0F51D88B24EF}" dt="2021-11-11T09:17:22.607" v="314" actId="21"/>
          <ac:spMkLst>
            <pc:docMk/>
            <pc:sldMk cId="1920497168" sldId="268"/>
            <ac:spMk id="5" creationId="{09A18759-B9AA-49AB-A320-92AF51051E70}"/>
          </ac:spMkLst>
        </pc:spChg>
        <pc:spChg chg="add del mod">
          <ac:chgData name=" " userId="8145164107b4243f" providerId="LiveId" clId="{C57DCF19-FCCB-4F6D-AD85-0F51D88B24EF}" dt="2021-11-11T09:17:25.312" v="315" actId="21"/>
          <ac:spMkLst>
            <pc:docMk/>
            <pc:sldMk cId="1920497168" sldId="268"/>
            <ac:spMk id="8" creationId="{468AEA3F-DFE8-4FE8-BEE5-A290D2B8FE93}"/>
          </ac:spMkLst>
        </pc:spChg>
      </pc:sldChg>
      <pc:sldChg chg="addSp delSp modSp mod">
        <pc:chgData name=" " userId="8145164107b4243f" providerId="LiveId" clId="{C57DCF19-FCCB-4F6D-AD85-0F51D88B24EF}" dt="2021-11-11T09:18:20.734" v="324" actId="20577"/>
        <pc:sldMkLst>
          <pc:docMk/>
          <pc:sldMk cId="2637958213" sldId="272"/>
        </pc:sldMkLst>
        <pc:spChg chg="mod">
          <ac:chgData name=" " userId="8145164107b4243f" providerId="LiveId" clId="{C57DCF19-FCCB-4F6D-AD85-0F51D88B24EF}" dt="2021-11-11T09:16:39.109" v="307" actId="20577"/>
          <ac:spMkLst>
            <pc:docMk/>
            <pc:sldMk cId="2637958213" sldId="272"/>
            <ac:spMk id="2" creationId="{E04071DD-D1ED-4494-BAB0-E44D84460558}"/>
          </ac:spMkLst>
        </pc:spChg>
        <pc:spChg chg="mod">
          <ac:chgData name=" " userId="8145164107b4243f" providerId="LiveId" clId="{C57DCF19-FCCB-4F6D-AD85-0F51D88B24EF}" dt="2021-11-11T09:16:21.516" v="278" actId="20577"/>
          <ac:spMkLst>
            <pc:docMk/>
            <pc:sldMk cId="2637958213" sldId="272"/>
            <ac:spMk id="3" creationId="{FFD046CD-889C-4A2E-8DC3-BED5C7901EA2}"/>
          </ac:spMkLst>
        </pc:spChg>
        <pc:spChg chg="mod">
          <ac:chgData name=" " userId="8145164107b4243f" providerId="LiveId" clId="{C57DCF19-FCCB-4F6D-AD85-0F51D88B24EF}" dt="2021-11-11T09:18:16.322" v="323" actId="20577"/>
          <ac:spMkLst>
            <pc:docMk/>
            <pc:sldMk cId="2637958213" sldId="272"/>
            <ac:spMk id="4" creationId="{7D8E0C3E-549F-4B12-BC1D-70D49FDEE3EB}"/>
          </ac:spMkLst>
        </pc:spChg>
        <pc:spChg chg="mod">
          <ac:chgData name=" " userId="8145164107b4243f" providerId="LiveId" clId="{C57DCF19-FCCB-4F6D-AD85-0F51D88B24EF}" dt="2021-11-11T09:16:26.181" v="282" actId="20577"/>
          <ac:spMkLst>
            <pc:docMk/>
            <pc:sldMk cId="2637958213" sldId="272"/>
            <ac:spMk id="5" creationId="{33C7831C-5C8A-4D10-8B69-B54C753E23A1}"/>
          </ac:spMkLst>
        </pc:spChg>
        <pc:spChg chg="mod">
          <ac:chgData name=" " userId="8145164107b4243f" providerId="LiveId" clId="{C57DCF19-FCCB-4F6D-AD85-0F51D88B24EF}" dt="2021-11-11T09:18:20.734" v="324" actId="20577"/>
          <ac:spMkLst>
            <pc:docMk/>
            <pc:sldMk cId="2637958213" sldId="272"/>
            <ac:spMk id="6" creationId="{D82BF507-75ED-4F09-959F-8E0854B6033A}"/>
          </ac:spMkLst>
        </pc:spChg>
        <pc:spChg chg="del">
          <ac:chgData name=" " userId="8145164107b4243f" providerId="LiveId" clId="{C57DCF19-FCCB-4F6D-AD85-0F51D88B24EF}" dt="2021-11-11T09:16:46.414" v="308" actId="21"/>
          <ac:spMkLst>
            <pc:docMk/>
            <pc:sldMk cId="2637958213" sldId="272"/>
            <ac:spMk id="7" creationId="{01088409-0EAA-441A-9E25-8CC3324ED156}"/>
          </ac:spMkLst>
        </pc:spChg>
        <pc:spChg chg="del">
          <ac:chgData name=" " userId="8145164107b4243f" providerId="LiveId" clId="{C57DCF19-FCCB-4F6D-AD85-0F51D88B24EF}" dt="2021-11-11T09:16:49.710" v="309" actId="21"/>
          <ac:spMkLst>
            <pc:docMk/>
            <pc:sldMk cId="2637958213" sldId="272"/>
            <ac:spMk id="9" creationId="{8527968E-142A-49A3-8ED6-285EDE03F378}"/>
          </ac:spMkLst>
        </pc:spChg>
        <pc:spChg chg="add del mod">
          <ac:chgData name=" " userId="8145164107b4243f" providerId="LiveId" clId="{C57DCF19-FCCB-4F6D-AD85-0F51D88B24EF}" dt="2021-11-11T09:16:55.056" v="310" actId="21"/>
          <ac:spMkLst>
            <pc:docMk/>
            <pc:sldMk cId="2637958213" sldId="272"/>
            <ac:spMk id="11" creationId="{6C2FF251-F8EF-414C-A984-1733F377C84B}"/>
          </ac:spMkLst>
        </pc:spChg>
      </pc:sldChg>
      <pc:sldChg chg="del ord">
        <pc:chgData name=" " userId="8145164107b4243f" providerId="LiveId" clId="{C57DCF19-FCCB-4F6D-AD85-0F51D88B24EF}" dt="2021-11-11T09:16:06.661" v="274" actId="2696"/>
        <pc:sldMkLst>
          <pc:docMk/>
          <pc:sldMk cId="3324330166" sldId="277"/>
        </pc:sldMkLst>
      </pc:sldChg>
      <pc:sldChg chg="addSp delSp modSp mod ord">
        <pc:chgData name=" " userId="8145164107b4243f" providerId="LiveId" clId="{C57DCF19-FCCB-4F6D-AD85-0F51D88B24EF}" dt="2021-11-11T09:19:55.485" v="338" actId="20577"/>
        <pc:sldMkLst>
          <pc:docMk/>
          <pc:sldMk cId="3440486550" sldId="282"/>
        </pc:sldMkLst>
        <pc:spChg chg="mod">
          <ac:chgData name=" " userId="8145164107b4243f" providerId="LiveId" clId="{C57DCF19-FCCB-4F6D-AD85-0F51D88B24EF}" dt="2021-11-11T08:59:09.742" v="79"/>
          <ac:spMkLst>
            <pc:docMk/>
            <pc:sldMk cId="3440486550" sldId="282"/>
            <ac:spMk id="2" creationId="{AFF9A437-8B14-44F3-9CD4-350A04C1CA8C}"/>
          </ac:spMkLst>
        </pc:spChg>
        <pc:spChg chg="del">
          <ac:chgData name=" " userId="8145164107b4243f" providerId="LiveId" clId="{C57DCF19-FCCB-4F6D-AD85-0F51D88B24EF}" dt="2021-11-11T09:17:53.085" v="319" actId="21"/>
          <ac:spMkLst>
            <pc:docMk/>
            <pc:sldMk cId="3440486550" sldId="282"/>
            <ac:spMk id="3" creationId="{585E8062-5491-4788-A35F-8BEF6FC48888}"/>
          </ac:spMkLst>
        </pc:spChg>
        <pc:spChg chg="mod">
          <ac:chgData name=" " userId="8145164107b4243f" providerId="LiveId" clId="{C57DCF19-FCCB-4F6D-AD85-0F51D88B24EF}" dt="2021-11-11T09:19:55.485" v="338" actId="20577"/>
          <ac:spMkLst>
            <pc:docMk/>
            <pc:sldMk cId="3440486550" sldId="282"/>
            <ac:spMk id="6" creationId="{DC9CBA16-FC20-442F-ADE3-E8D745590243}"/>
          </ac:spMkLst>
        </pc:spChg>
        <pc:spChg chg="del">
          <ac:chgData name=" " userId="8145164107b4243f" providerId="LiveId" clId="{C57DCF19-FCCB-4F6D-AD85-0F51D88B24EF}" dt="2021-11-11T09:17:46.682" v="317" actId="21"/>
          <ac:spMkLst>
            <pc:docMk/>
            <pc:sldMk cId="3440486550" sldId="282"/>
            <ac:spMk id="9" creationId="{2CC79059-C535-4122-AA80-8D550BB43135}"/>
          </ac:spMkLst>
        </pc:spChg>
        <pc:spChg chg="add del mod">
          <ac:chgData name=" " userId="8145164107b4243f" providerId="LiveId" clId="{C57DCF19-FCCB-4F6D-AD85-0F51D88B24EF}" dt="2021-11-11T09:17:49.343" v="318" actId="21"/>
          <ac:spMkLst>
            <pc:docMk/>
            <pc:sldMk cId="3440486550" sldId="282"/>
            <ac:spMk id="10" creationId="{20034D2E-35F6-42C9-ACF0-766F4BFF1180}"/>
          </ac:spMkLst>
        </pc:spChg>
      </pc:sldChg>
      <pc:sldChg chg="addSp delSp modSp mod">
        <pc:chgData name=" " userId="8145164107b4243f" providerId="LiveId" clId="{C57DCF19-FCCB-4F6D-AD85-0F51D88B24EF}" dt="2021-11-11T09:18:38.708" v="327" actId="21"/>
        <pc:sldMkLst>
          <pc:docMk/>
          <pc:sldMk cId="3198773633" sldId="287"/>
        </pc:sldMkLst>
        <pc:spChg chg="mod">
          <ac:chgData name=" " userId="8145164107b4243f" providerId="LiveId" clId="{C57DCF19-FCCB-4F6D-AD85-0F51D88B24EF}" dt="2021-11-11T09:00:45.679" v="112" actId="20577"/>
          <ac:spMkLst>
            <pc:docMk/>
            <pc:sldMk cId="3198773633" sldId="287"/>
            <ac:spMk id="2" creationId="{979D2EC5-0A20-4D63-B00B-DEB39889DB69}"/>
          </ac:spMkLst>
        </pc:spChg>
        <pc:spChg chg="del">
          <ac:chgData name=" " userId="8145164107b4243f" providerId="LiveId" clId="{C57DCF19-FCCB-4F6D-AD85-0F51D88B24EF}" dt="2021-11-11T09:18:34.458" v="325" actId="21"/>
          <ac:spMkLst>
            <pc:docMk/>
            <pc:sldMk cId="3198773633" sldId="287"/>
            <ac:spMk id="5" creationId="{3ACAEA0E-0AD2-4431-A4BB-BA6FE0FB9361}"/>
          </ac:spMkLst>
        </pc:spChg>
        <pc:spChg chg="del">
          <ac:chgData name=" " userId="8145164107b4243f" providerId="LiveId" clId="{C57DCF19-FCCB-4F6D-AD85-0F51D88B24EF}" dt="2021-11-11T09:18:37.443" v="326" actId="21"/>
          <ac:spMkLst>
            <pc:docMk/>
            <pc:sldMk cId="3198773633" sldId="287"/>
            <ac:spMk id="7" creationId="{E18E7856-1972-4633-98B1-7926DA31AF8F}"/>
          </ac:spMkLst>
        </pc:spChg>
        <pc:spChg chg="add del mod">
          <ac:chgData name=" " userId="8145164107b4243f" providerId="LiveId" clId="{C57DCF19-FCCB-4F6D-AD85-0F51D88B24EF}" dt="2021-11-11T09:18:38.708" v="327" actId="21"/>
          <ac:spMkLst>
            <pc:docMk/>
            <pc:sldMk cId="3198773633" sldId="287"/>
            <ac:spMk id="8" creationId="{2FAA6763-0E2B-4498-8C31-9D797EECAEBD}"/>
          </ac:spMkLst>
        </pc:spChg>
      </pc:sldChg>
      <pc:sldChg chg="addSp delSp modSp mod ord">
        <pc:chgData name=" " userId="8145164107b4243f" providerId="LiveId" clId="{C57DCF19-FCCB-4F6D-AD85-0F51D88B24EF}" dt="2021-11-11T09:18:58.971" v="331"/>
        <pc:sldMkLst>
          <pc:docMk/>
          <pc:sldMk cId="643801695" sldId="292"/>
        </pc:sldMkLst>
        <pc:spChg chg="mod">
          <ac:chgData name=" " userId="8145164107b4243f" providerId="LiveId" clId="{C57DCF19-FCCB-4F6D-AD85-0F51D88B24EF}" dt="2021-11-11T09:11:41.460" v="180" actId="14100"/>
          <ac:spMkLst>
            <pc:docMk/>
            <pc:sldMk cId="643801695" sldId="292"/>
            <ac:spMk id="2" creationId="{2FDCD96C-ADDF-4D9F-B790-CF6E3E55A9DB}"/>
          </ac:spMkLst>
        </pc:spChg>
        <pc:spChg chg="del">
          <ac:chgData name=" " userId="8145164107b4243f" providerId="LiveId" clId="{C57DCF19-FCCB-4F6D-AD85-0F51D88B24EF}" dt="2021-11-11T09:18:46.011" v="328" actId="21"/>
          <ac:spMkLst>
            <pc:docMk/>
            <pc:sldMk cId="643801695" sldId="292"/>
            <ac:spMk id="4" creationId="{4D0104A1-25DB-4A49-B257-40CF6B30A4BF}"/>
          </ac:spMkLst>
        </pc:spChg>
        <pc:spChg chg="add del mod">
          <ac:chgData name=" " userId="8145164107b4243f" providerId="LiveId" clId="{C57DCF19-FCCB-4F6D-AD85-0F51D88B24EF}" dt="2021-11-11T09:12:08.815" v="187" actId="21"/>
          <ac:spMkLst>
            <pc:docMk/>
            <pc:sldMk cId="643801695" sldId="292"/>
            <ac:spMk id="6" creationId="{3007337C-2C22-4255-B7B2-0F11A99BA0B6}"/>
          </ac:spMkLst>
        </pc:spChg>
        <pc:spChg chg="mod">
          <ac:chgData name=" " userId="8145164107b4243f" providerId="LiveId" clId="{C57DCF19-FCCB-4F6D-AD85-0F51D88B24EF}" dt="2021-11-11T09:15:28.324" v="269" actId="27636"/>
          <ac:spMkLst>
            <pc:docMk/>
            <pc:sldMk cId="643801695" sldId="292"/>
            <ac:spMk id="7" creationId="{109BBFAA-ECE3-46DC-A227-38CCA1EED110}"/>
          </ac:spMkLst>
        </pc:spChg>
        <pc:spChg chg="add del mod">
          <ac:chgData name=" " userId="8145164107b4243f" providerId="LiveId" clId="{C57DCF19-FCCB-4F6D-AD85-0F51D88B24EF}" dt="2021-11-11T09:12:57.989" v="197" actId="21"/>
          <ac:spMkLst>
            <pc:docMk/>
            <pc:sldMk cId="643801695" sldId="292"/>
            <ac:spMk id="9" creationId="{56FA625A-4503-47D3-99FF-8BF5B02517CF}"/>
          </ac:spMkLst>
        </pc:spChg>
        <pc:spChg chg="add del mod">
          <ac:chgData name=" " userId="8145164107b4243f" providerId="LiveId" clId="{C57DCF19-FCCB-4F6D-AD85-0F51D88B24EF}" dt="2021-11-11T09:12:57.989" v="197" actId="21"/>
          <ac:spMkLst>
            <pc:docMk/>
            <pc:sldMk cId="643801695" sldId="292"/>
            <ac:spMk id="11" creationId="{CFDB72BB-5F18-4FB8-B3C4-A1BF7D9BA4FF}"/>
          </ac:spMkLst>
        </pc:spChg>
        <pc:spChg chg="add del mod">
          <ac:chgData name=" " userId="8145164107b4243f" providerId="LiveId" clId="{C57DCF19-FCCB-4F6D-AD85-0F51D88B24EF}" dt="2021-11-11T09:15:01.906" v="213" actId="21"/>
          <ac:spMkLst>
            <pc:docMk/>
            <pc:sldMk cId="643801695" sldId="292"/>
            <ac:spMk id="13" creationId="{52FE20CA-227D-477F-85F8-2A335864DDDF}"/>
          </ac:spMkLst>
        </pc:spChg>
        <pc:spChg chg="add del mod">
          <ac:chgData name=" " userId="8145164107b4243f" providerId="LiveId" clId="{C57DCF19-FCCB-4F6D-AD85-0F51D88B24EF}" dt="2021-11-11T09:15:01.906" v="213" actId="21"/>
          <ac:spMkLst>
            <pc:docMk/>
            <pc:sldMk cId="643801695" sldId="292"/>
            <ac:spMk id="15" creationId="{C0F6EC7F-94F5-43F8-A000-137C1022E231}"/>
          </ac:spMkLst>
        </pc:spChg>
        <pc:spChg chg="add del mod">
          <ac:chgData name=" " userId="8145164107b4243f" providerId="LiveId" clId="{C57DCF19-FCCB-4F6D-AD85-0F51D88B24EF}" dt="2021-11-11T09:15:01.906" v="213" actId="21"/>
          <ac:spMkLst>
            <pc:docMk/>
            <pc:sldMk cId="643801695" sldId="292"/>
            <ac:spMk id="17" creationId="{3076F170-EA65-4E0D-A97B-A8161E07AC14}"/>
          </ac:spMkLst>
        </pc:spChg>
        <pc:spChg chg="add del mod">
          <ac:chgData name=" " userId="8145164107b4243f" providerId="LiveId" clId="{C57DCF19-FCCB-4F6D-AD85-0F51D88B24EF}" dt="2021-11-11T09:15:01.906" v="213" actId="21"/>
          <ac:spMkLst>
            <pc:docMk/>
            <pc:sldMk cId="643801695" sldId="292"/>
            <ac:spMk id="19" creationId="{C53A7938-C534-4072-A3B6-165CF55FD5BD}"/>
          </ac:spMkLst>
        </pc:spChg>
        <pc:spChg chg="add del mod">
          <ac:chgData name=" " userId="8145164107b4243f" providerId="LiveId" clId="{C57DCF19-FCCB-4F6D-AD85-0F51D88B24EF}" dt="2021-11-11T09:15:01.906" v="213" actId="21"/>
          <ac:spMkLst>
            <pc:docMk/>
            <pc:sldMk cId="643801695" sldId="292"/>
            <ac:spMk id="21" creationId="{73ADB87A-3D59-40A7-A90A-8344CEB14848}"/>
          </ac:spMkLst>
        </pc:spChg>
        <pc:spChg chg="add del mod">
          <ac:chgData name=" " userId="8145164107b4243f" providerId="LiveId" clId="{C57DCF19-FCCB-4F6D-AD85-0F51D88B24EF}" dt="2021-11-11T09:15:01.906" v="213" actId="21"/>
          <ac:spMkLst>
            <pc:docMk/>
            <pc:sldMk cId="643801695" sldId="292"/>
            <ac:spMk id="23" creationId="{11A994C5-C41E-495C-8251-7F13C0B1EC84}"/>
          </ac:spMkLst>
        </pc:spChg>
        <pc:spChg chg="add del mod">
          <ac:chgData name=" " userId="8145164107b4243f" providerId="LiveId" clId="{C57DCF19-FCCB-4F6D-AD85-0F51D88B24EF}" dt="2021-11-11T09:15:01.906" v="213" actId="21"/>
          <ac:spMkLst>
            <pc:docMk/>
            <pc:sldMk cId="643801695" sldId="292"/>
            <ac:spMk id="25" creationId="{C955903A-F2E1-4C41-A876-BBB692D26562}"/>
          </ac:spMkLst>
        </pc:spChg>
        <pc:spChg chg="add del mod">
          <ac:chgData name=" " userId="8145164107b4243f" providerId="LiveId" clId="{C57DCF19-FCCB-4F6D-AD85-0F51D88B24EF}" dt="2021-11-11T09:15:01.906" v="213" actId="21"/>
          <ac:spMkLst>
            <pc:docMk/>
            <pc:sldMk cId="643801695" sldId="292"/>
            <ac:spMk id="27" creationId="{5523276C-AA32-46DC-8324-F3C5DB633334}"/>
          </ac:spMkLst>
        </pc:spChg>
        <pc:spChg chg="del">
          <ac:chgData name=" " userId="8145164107b4243f" providerId="LiveId" clId="{C57DCF19-FCCB-4F6D-AD85-0F51D88B24EF}" dt="2021-11-11T09:18:46.011" v="328" actId="21"/>
          <ac:spMkLst>
            <pc:docMk/>
            <pc:sldMk cId="643801695" sldId="292"/>
            <ac:spMk id="29" creationId="{5BD9075D-1F42-4726-8EC6-EE8B416392BD}"/>
          </ac:spMkLst>
        </pc:spChg>
        <pc:spChg chg="mod">
          <ac:chgData name=" " userId="8145164107b4243f" providerId="LiveId" clId="{C57DCF19-FCCB-4F6D-AD85-0F51D88B24EF}" dt="2021-11-11T09:15:28.310" v="268" actId="255"/>
          <ac:spMkLst>
            <pc:docMk/>
            <pc:sldMk cId="643801695" sldId="292"/>
            <ac:spMk id="30" creationId="{0AC0E371-764C-41CA-9680-267350C7EE1C}"/>
          </ac:spMkLst>
        </pc:spChg>
        <pc:spChg chg="mod">
          <ac:chgData name=" " userId="8145164107b4243f" providerId="LiveId" clId="{C57DCF19-FCCB-4F6D-AD85-0F51D88B24EF}" dt="2021-11-11T09:15:28.310" v="268" actId="255"/>
          <ac:spMkLst>
            <pc:docMk/>
            <pc:sldMk cId="643801695" sldId="292"/>
            <ac:spMk id="31" creationId="{95712C8D-157C-4EF1-B565-889F5684F1BA}"/>
          </ac:spMkLst>
        </pc:spChg>
        <pc:spChg chg="del">
          <ac:chgData name=" " userId="8145164107b4243f" providerId="LiveId" clId="{C57DCF19-FCCB-4F6D-AD85-0F51D88B24EF}" dt="2021-11-11T09:14:33.106" v="212" actId="21"/>
          <ac:spMkLst>
            <pc:docMk/>
            <pc:sldMk cId="643801695" sldId="292"/>
            <ac:spMk id="32" creationId="{188B3941-E817-44DE-8D5A-DCA0DAB61823}"/>
          </ac:spMkLst>
        </pc:spChg>
        <pc:spChg chg="del">
          <ac:chgData name=" " userId="8145164107b4243f" providerId="LiveId" clId="{C57DCF19-FCCB-4F6D-AD85-0F51D88B24EF}" dt="2021-11-11T09:14:33.106" v="212" actId="21"/>
          <ac:spMkLst>
            <pc:docMk/>
            <pc:sldMk cId="643801695" sldId="292"/>
            <ac:spMk id="33" creationId="{20613223-43E0-4B37-AFB8-C0C5F47750A5}"/>
          </ac:spMkLst>
        </pc:spChg>
        <pc:spChg chg="del">
          <ac:chgData name=" " userId="8145164107b4243f" providerId="LiveId" clId="{C57DCF19-FCCB-4F6D-AD85-0F51D88B24EF}" dt="2021-11-11T09:14:33.106" v="212" actId="21"/>
          <ac:spMkLst>
            <pc:docMk/>
            <pc:sldMk cId="643801695" sldId="292"/>
            <ac:spMk id="34" creationId="{3C4E060E-0CFB-411A-B226-CDA349703288}"/>
          </ac:spMkLst>
        </pc:spChg>
        <pc:spChg chg="del">
          <ac:chgData name=" " userId="8145164107b4243f" providerId="LiveId" clId="{C57DCF19-FCCB-4F6D-AD85-0F51D88B24EF}" dt="2021-11-11T09:12:06.947" v="186" actId="21"/>
          <ac:spMkLst>
            <pc:docMk/>
            <pc:sldMk cId="643801695" sldId="292"/>
            <ac:spMk id="35" creationId="{736BA5EA-18C4-4263-BDB0-C57CB168D0AF}"/>
          </ac:spMkLst>
        </pc:spChg>
        <pc:spChg chg="del">
          <ac:chgData name=" " userId="8145164107b4243f" providerId="LiveId" clId="{C57DCF19-FCCB-4F6D-AD85-0F51D88B24EF}" dt="2021-11-11T09:12:53.218" v="196" actId="21"/>
          <ac:spMkLst>
            <pc:docMk/>
            <pc:sldMk cId="643801695" sldId="292"/>
            <ac:spMk id="36" creationId="{69F05205-BC24-4284-BB47-960282D011ED}"/>
          </ac:spMkLst>
        </pc:spChg>
        <pc:spChg chg="del">
          <ac:chgData name=" " userId="8145164107b4243f" providerId="LiveId" clId="{C57DCF19-FCCB-4F6D-AD85-0F51D88B24EF}" dt="2021-11-11T09:12:53.218" v="196" actId="21"/>
          <ac:spMkLst>
            <pc:docMk/>
            <pc:sldMk cId="643801695" sldId="292"/>
            <ac:spMk id="37" creationId="{D78092F6-F4AA-40B6-B5DE-CEA37AB1A9D2}"/>
          </ac:spMkLst>
        </pc:spChg>
        <pc:spChg chg="del">
          <ac:chgData name=" " userId="8145164107b4243f" providerId="LiveId" clId="{C57DCF19-FCCB-4F6D-AD85-0F51D88B24EF}" dt="2021-11-11T09:14:33.106" v="212" actId="21"/>
          <ac:spMkLst>
            <pc:docMk/>
            <pc:sldMk cId="643801695" sldId="292"/>
            <ac:spMk id="38" creationId="{4EC928A2-6A4A-452E-8823-81F26EA40C9C}"/>
          </ac:spMkLst>
        </pc:spChg>
        <pc:spChg chg="del">
          <ac:chgData name=" " userId="8145164107b4243f" providerId="LiveId" clId="{C57DCF19-FCCB-4F6D-AD85-0F51D88B24EF}" dt="2021-11-11T09:14:33.106" v="212" actId="21"/>
          <ac:spMkLst>
            <pc:docMk/>
            <pc:sldMk cId="643801695" sldId="292"/>
            <ac:spMk id="39" creationId="{0388AEE0-2630-4EEB-80E0-53D74792BE97}"/>
          </ac:spMkLst>
        </pc:spChg>
        <pc:spChg chg="del">
          <ac:chgData name=" " userId="8145164107b4243f" providerId="LiveId" clId="{C57DCF19-FCCB-4F6D-AD85-0F51D88B24EF}" dt="2021-11-11T09:14:33.106" v="212" actId="21"/>
          <ac:spMkLst>
            <pc:docMk/>
            <pc:sldMk cId="643801695" sldId="292"/>
            <ac:spMk id="40" creationId="{F5F658D4-342A-4944-98F5-EC1761CC401B}"/>
          </ac:spMkLst>
        </pc:spChg>
        <pc:spChg chg="add del mod">
          <ac:chgData name=" " userId="8145164107b4243f" providerId="LiveId" clId="{C57DCF19-FCCB-4F6D-AD85-0F51D88B24EF}" dt="2021-11-11T09:15:01.906" v="213" actId="21"/>
          <ac:spMkLst>
            <pc:docMk/>
            <pc:sldMk cId="643801695" sldId="292"/>
            <ac:spMk id="41" creationId="{FC570089-DF6A-486E-A4BF-046651DC42FA}"/>
          </ac:spMkLst>
        </pc:spChg>
        <pc:spChg chg="add del mod">
          <ac:chgData name=" " userId="8145164107b4243f" providerId="LiveId" clId="{C57DCF19-FCCB-4F6D-AD85-0F51D88B24EF}" dt="2021-11-11T09:18:48.831" v="329" actId="21"/>
          <ac:spMkLst>
            <pc:docMk/>
            <pc:sldMk cId="643801695" sldId="292"/>
            <ac:spMk id="43" creationId="{5B07EF7E-A882-4251-9013-02B9C9018C84}"/>
          </ac:spMkLst>
        </pc:spChg>
        <pc:picChg chg="mod">
          <ac:chgData name=" " userId="8145164107b4243f" providerId="LiveId" clId="{C57DCF19-FCCB-4F6D-AD85-0F51D88B24EF}" dt="2021-11-11T09:15:10.422" v="214" actId="1076"/>
          <ac:picMkLst>
            <pc:docMk/>
            <pc:sldMk cId="643801695" sldId="292"/>
            <ac:picMk id="51" creationId="{FFC09231-9C4D-4246-A535-C36907194980}"/>
          </ac:picMkLst>
        </pc:picChg>
        <pc:picChg chg="del">
          <ac:chgData name=" " userId="8145164107b4243f" providerId="LiveId" clId="{C57DCF19-FCCB-4F6D-AD85-0F51D88B24EF}" dt="2021-11-11T09:14:33.106" v="212" actId="21"/>
          <ac:picMkLst>
            <pc:docMk/>
            <pc:sldMk cId="643801695" sldId="292"/>
            <ac:picMk id="59" creationId="{254CDD44-0160-47AE-934F-2D936D20C7FF}"/>
          </ac:picMkLst>
        </pc:picChg>
        <pc:picChg chg="del">
          <ac:chgData name=" " userId="8145164107b4243f" providerId="LiveId" clId="{C57DCF19-FCCB-4F6D-AD85-0F51D88B24EF}" dt="2021-11-11T09:14:33.106" v="212" actId="21"/>
          <ac:picMkLst>
            <pc:docMk/>
            <pc:sldMk cId="643801695" sldId="292"/>
            <ac:picMk id="61" creationId="{ED39021A-AD0E-4A23-A73D-402E0578804C}"/>
          </ac:picMkLst>
        </pc:picChg>
        <pc:picChg chg="mod">
          <ac:chgData name=" " userId="8145164107b4243f" providerId="LiveId" clId="{C57DCF19-FCCB-4F6D-AD85-0F51D88B24EF}" dt="2021-11-11T09:15:51.920" v="273" actId="1076"/>
          <ac:picMkLst>
            <pc:docMk/>
            <pc:sldMk cId="643801695" sldId="292"/>
            <ac:picMk id="71" creationId="{76E10F36-72C7-48D2-92C9-EB0F25D8477E}"/>
          </ac:picMkLst>
        </pc:picChg>
        <pc:picChg chg="mod">
          <ac:chgData name=" " userId="8145164107b4243f" providerId="LiveId" clId="{C57DCF19-FCCB-4F6D-AD85-0F51D88B24EF}" dt="2021-11-11T09:15:45.447" v="272" actId="1076"/>
          <ac:picMkLst>
            <pc:docMk/>
            <pc:sldMk cId="643801695" sldId="292"/>
            <ac:picMk id="73" creationId="{840D31A1-AED1-47FF-A23F-DF37F6745DEF}"/>
          </ac:picMkLst>
        </pc:picChg>
        <pc:picChg chg="del">
          <ac:chgData name=" " userId="8145164107b4243f" providerId="LiveId" clId="{C57DCF19-FCCB-4F6D-AD85-0F51D88B24EF}" dt="2021-11-11T09:14:33.106" v="212" actId="21"/>
          <ac:picMkLst>
            <pc:docMk/>
            <pc:sldMk cId="643801695" sldId="292"/>
            <ac:picMk id="77" creationId="{97C0FBD8-CC2C-4B3C-BEA4-C0AF2C3DED1B}"/>
          </ac:picMkLst>
        </pc:picChg>
      </pc:sldChg>
      <pc:sldChg chg="addSp delSp modSp mod">
        <pc:chgData name=" " userId="8145164107b4243f" providerId="LiveId" clId="{C57DCF19-FCCB-4F6D-AD85-0F51D88B24EF}" dt="2021-11-11T09:01:42.471" v="143" actId="21"/>
        <pc:sldMkLst>
          <pc:docMk/>
          <pc:sldMk cId="363015877" sldId="299"/>
        </pc:sldMkLst>
        <pc:spChg chg="mod">
          <ac:chgData name=" " userId="8145164107b4243f" providerId="LiveId" clId="{C57DCF19-FCCB-4F6D-AD85-0F51D88B24EF}" dt="2021-11-11T09:01:29.866" v="141" actId="20577"/>
          <ac:spMkLst>
            <pc:docMk/>
            <pc:sldMk cId="363015877" sldId="299"/>
            <ac:spMk id="2" creationId="{2975BCE0-C492-45D1-B14B-D698228DC08F}"/>
          </ac:spMkLst>
        </pc:spChg>
        <pc:spChg chg="del">
          <ac:chgData name=" " userId="8145164107b4243f" providerId="LiveId" clId="{C57DCF19-FCCB-4F6D-AD85-0F51D88B24EF}" dt="2021-11-11T09:01:37.411" v="142" actId="21"/>
          <ac:spMkLst>
            <pc:docMk/>
            <pc:sldMk cId="363015877" sldId="299"/>
            <ac:spMk id="3" creationId="{29B0ECBC-01F6-45D4-9F4C-FD7E8B5B96A4}"/>
          </ac:spMkLst>
        </pc:spChg>
        <pc:spChg chg="add del mod">
          <ac:chgData name=" " userId="8145164107b4243f" providerId="LiveId" clId="{C57DCF19-FCCB-4F6D-AD85-0F51D88B24EF}" dt="2021-11-11T09:01:42.471" v="143" actId="21"/>
          <ac:spMkLst>
            <pc:docMk/>
            <pc:sldMk cId="363015877" sldId="299"/>
            <ac:spMk id="5" creationId="{9ABBE871-F6B8-42CE-94A2-357EFF4718D7}"/>
          </ac:spMkLst>
        </pc:spChg>
      </pc:sldChg>
      <pc:sldChg chg="addSp delSp modSp add mod">
        <pc:chgData name=" " userId="8145164107b4243f" providerId="LiveId" clId="{C57DCF19-FCCB-4F6D-AD85-0F51D88B24EF}" dt="2021-11-11T09:18:06.811" v="322" actId="21"/>
        <pc:sldMkLst>
          <pc:docMk/>
          <pc:sldMk cId="4101679164" sldId="300"/>
        </pc:sldMkLst>
        <pc:spChg chg="mod">
          <ac:chgData name=" " userId="8145164107b4243f" providerId="LiveId" clId="{C57DCF19-FCCB-4F6D-AD85-0F51D88B24EF}" dt="2021-11-11T09:08:58.549" v="151"/>
          <ac:spMkLst>
            <pc:docMk/>
            <pc:sldMk cId="4101679164" sldId="300"/>
            <ac:spMk id="2" creationId="{AFF9A437-8B14-44F3-9CD4-350A04C1CA8C}"/>
          </ac:spMkLst>
        </pc:spChg>
        <pc:spChg chg="del">
          <ac:chgData name=" " userId="8145164107b4243f" providerId="LiveId" clId="{C57DCF19-FCCB-4F6D-AD85-0F51D88B24EF}" dt="2021-11-11T09:18:06.811" v="322" actId="21"/>
          <ac:spMkLst>
            <pc:docMk/>
            <pc:sldMk cId="4101679164" sldId="300"/>
            <ac:spMk id="3" creationId="{585E8062-5491-4788-A35F-8BEF6FC48888}"/>
          </ac:spMkLst>
        </pc:spChg>
        <pc:spChg chg="del">
          <ac:chgData name=" " userId="8145164107b4243f" providerId="LiveId" clId="{C57DCF19-FCCB-4F6D-AD85-0F51D88B24EF}" dt="2021-11-11T09:10:14.496" v="168" actId="21"/>
          <ac:spMkLst>
            <pc:docMk/>
            <pc:sldMk cId="4101679164" sldId="300"/>
            <ac:spMk id="5" creationId="{A8B52AA4-2DB7-4C7A-99AA-093B615C386A}"/>
          </ac:spMkLst>
        </pc:spChg>
        <pc:spChg chg="mod">
          <ac:chgData name=" " userId="8145164107b4243f" providerId="LiveId" clId="{C57DCF19-FCCB-4F6D-AD85-0F51D88B24EF}" dt="2021-11-11T09:10:36.974" v="172" actId="255"/>
          <ac:spMkLst>
            <pc:docMk/>
            <pc:sldMk cId="4101679164" sldId="300"/>
            <ac:spMk id="6" creationId="{DC9CBA16-FC20-442F-ADE3-E8D745590243}"/>
          </ac:spMkLst>
        </pc:spChg>
        <pc:spChg chg="del">
          <ac:chgData name=" " userId="8145164107b4243f" providerId="LiveId" clId="{C57DCF19-FCCB-4F6D-AD85-0F51D88B24EF}" dt="2021-11-11T09:10:02.863" v="166" actId="21"/>
          <ac:spMkLst>
            <pc:docMk/>
            <pc:sldMk cId="4101679164" sldId="300"/>
            <ac:spMk id="7" creationId="{A0AB54C4-EC05-4411-89AE-C93A257E2449}"/>
          </ac:spMkLst>
        </pc:spChg>
        <pc:spChg chg="del">
          <ac:chgData name=" " userId="8145164107b4243f" providerId="LiveId" clId="{C57DCF19-FCCB-4F6D-AD85-0F51D88B24EF}" dt="2021-11-11T09:17:59.021" v="320" actId="21"/>
          <ac:spMkLst>
            <pc:docMk/>
            <pc:sldMk cId="4101679164" sldId="300"/>
            <ac:spMk id="9" creationId="{2CC79059-C535-4122-AA80-8D550BB43135}"/>
          </ac:spMkLst>
        </pc:spChg>
        <pc:spChg chg="add del mod">
          <ac:chgData name=" " userId="8145164107b4243f" providerId="LiveId" clId="{C57DCF19-FCCB-4F6D-AD85-0F51D88B24EF}" dt="2021-11-11T09:10:02.863" v="166" actId="21"/>
          <ac:spMkLst>
            <pc:docMk/>
            <pc:sldMk cId="4101679164" sldId="300"/>
            <ac:spMk id="10" creationId="{6A8B649C-A073-484E-9A52-DB34CF4ACF2B}"/>
          </ac:spMkLst>
        </pc:spChg>
        <pc:spChg chg="add del mod">
          <ac:chgData name=" " userId="8145164107b4243f" providerId="LiveId" clId="{C57DCF19-FCCB-4F6D-AD85-0F51D88B24EF}" dt="2021-11-11T09:10:05.986" v="167" actId="21"/>
          <ac:spMkLst>
            <pc:docMk/>
            <pc:sldMk cId="4101679164" sldId="300"/>
            <ac:spMk id="13" creationId="{841D5615-CD93-4A84-AEF6-52453F2C4B43}"/>
          </ac:spMkLst>
        </pc:spChg>
        <pc:spChg chg="add del mod">
          <ac:chgData name=" " userId="8145164107b4243f" providerId="LiveId" clId="{C57DCF19-FCCB-4F6D-AD85-0F51D88B24EF}" dt="2021-11-11T09:10:20.643" v="169" actId="21"/>
          <ac:spMkLst>
            <pc:docMk/>
            <pc:sldMk cId="4101679164" sldId="300"/>
            <ac:spMk id="15" creationId="{33650D5F-BAF9-4BAA-9DA5-8C472CFF9006}"/>
          </ac:spMkLst>
        </pc:spChg>
        <pc:spChg chg="add del mod">
          <ac:chgData name=" " userId="8145164107b4243f" providerId="LiveId" clId="{C57DCF19-FCCB-4F6D-AD85-0F51D88B24EF}" dt="2021-11-11T09:18:03.304" v="321" actId="21"/>
          <ac:spMkLst>
            <pc:docMk/>
            <pc:sldMk cId="4101679164" sldId="300"/>
            <ac:spMk id="17" creationId="{D0133127-5BBA-4647-A89B-60B2EBA0FEBB}"/>
          </ac:spMkLst>
        </pc:spChg>
        <pc:graphicFrameChg chg="del">
          <ac:chgData name=" " userId="8145164107b4243f" providerId="LiveId" clId="{C57DCF19-FCCB-4F6D-AD85-0F51D88B24EF}" dt="2021-11-11T09:09:59.094" v="165" actId="21"/>
          <ac:graphicFrameMkLst>
            <pc:docMk/>
            <pc:sldMk cId="4101679164" sldId="300"/>
            <ac:graphicFrameMk id="12" creationId="{17331FE7-F462-4B22-B38A-2DC8F54AB0BA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B87-424A-B7A1-23CA79CE6C05}"/>
              </c:ext>
            </c:extLst>
          </c:dPt>
          <c:dPt>
            <c:idx val="1"/>
            <c:invertIfNegative val="0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8B87-424A-B7A1-23CA79CE6C05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8B87-424A-B7A1-23CA79CE6C05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B87-424A-B7A1-23CA79CE6C05}"/>
              </c:ext>
            </c:extLst>
          </c:dPt>
          <c:dPt>
            <c:idx val="4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B87-424A-B7A1-23CA79CE6C05}"/>
              </c:ext>
            </c:extLst>
          </c:dPt>
          <c:cat>
            <c:strRef>
              <c:f>Sheet1!$A$2:$A$6</c:f>
              <c:strCache>
                <c:ptCount val="5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  <c:pt idx="4">
                  <c:v>20XX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  <c:pt idx="4">
                  <c:v>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87-424A-B7A1-23CA79CE6C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7"/>
        <c:overlap val="-29"/>
        <c:axId val="643702576"/>
        <c:axId val="643702904"/>
      </c:barChart>
      <c:catAx>
        <c:axId val="643702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702904"/>
        <c:crosses val="autoZero"/>
        <c:auto val="1"/>
        <c:lblAlgn val="ctr"/>
        <c:lblOffset val="100"/>
        <c:noMultiLvlLbl val="0"/>
      </c:catAx>
      <c:valAx>
        <c:axId val="643702904"/>
        <c:scaling>
          <c:orientation val="minMax"/>
          <c:max val="50000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95000"/>
                  <a:alpha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1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702576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11/11/2021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11/11/2021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11/11/2021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11/11/2021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11/11/2021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11/11/2021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11/11/2021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11/11/2021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Blockchain 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Group 3: 52,54,56,77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5277855" cy="3122935"/>
          </a:xfrm>
        </p:spPr>
        <p:txBody>
          <a:bodyPr>
            <a:noAutofit/>
          </a:bodyPr>
          <a:lstStyle/>
          <a:p>
            <a:r>
              <a:rPr lang="en-US" sz="2800" dirty="0"/>
              <a:t>What is Blockchain Technology</a:t>
            </a:r>
          </a:p>
          <a:p>
            <a:r>
              <a:rPr lang="en-US" sz="2800" dirty="0"/>
              <a:t>How blockchain works</a:t>
            </a:r>
          </a:p>
          <a:p>
            <a:r>
              <a:rPr lang="en-US" sz="2800" dirty="0"/>
              <a:t>Key elements of a blockchain</a:t>
            </a:r>
          </a:p>
          <a:p>
            <a:r>
              <a:rPr lang="en-US" sz="2800" dirty="0"/>
              <a:t>Pros of Blockchain Technology</a:t>
            </a:r>
          </a:p>
          <a:p>
            <a:r>
              <a:rPr lang="en-US" sz="2800" dirty="0"/>
              <a:t>Cons of Blockchain Technology</a:t>
            </a:r>
          </a:p>
          <a:p>
            <a:r>
              <a:rPr lang="en-US" sz="2800" dirty="0"/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BLOCKCHAIN TECHNOLOGY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52AA4-2DB7-4C7A-99AA-093B615C38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Paragraph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1" y="3431112"/>
            <a:ext cx="4894484" cy="2773258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US" dirty="0" err="1"/>
              <a:t>Puditecte</a:t>
            </a:r>
            <a:r>
              <a:rPr lang="en-US" dirty="0"/>
              <a:t> enimilluptae laboreri odi santotam as seque cor autem con restiistia volo.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AB54C4-EC05-4411-89AE-C93A257E24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Chart Title</a:t>
            </a:r>
          </a:p>
        </p:txBody>
      </p:sp>
      <p:graphicFrame>
        <p:nvGraphicFramePr>
          <p:cNvPr id="12" name="Content Placeholder 11" descr="Chart">
            <a:extLst>
              <a:ext uri="{FF2B5EF4-FFF2-40B4-BE49-F238E27FC236}">
                <a16:creationId xmlns:a16="http://schemas.microsoft.com/office/drawing/2014/main" id="{17331FE7-F462-4B22-B38A-2DC8F54AB0BA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539192301"/>
              </p:ext>
            </p:extLst>
          </p:nvPr>
        </p:nvGraphicFramePr>
        <p:xfrm>
          <a:off x="6224784" y="2179306"/>
          <a:ext cx="5157787" cy="3687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D96C-ADDF-4D9F-B790-CF6E3E55A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1" y="146706"/>
            <a:ext cx="9418358" cy="868680"/>
          </a:xfrm>
        </p:spPr>
        <p:txBody>
          <a:bodyPr/>
          <a:lstStyle/>
          <a:p>
            <a:r>
              <a:rPr lang="en-US" dirty="0"/>
              <a:t>How blockchain works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9BBFAA-ECE3-46DC-A227-38CCA1EED110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1054571" y="4423107"/>
            <a:ext cx="2942745" cy="923057"/>
          </a:xfrm>
        </p:spPr>
        <p:txBody>
          <a:bodyPr>
            <a:normAutofit/>
          </a:bodyPr>
          <a:lstStyle/>
          <a:p>
            <a:r>
              <a:rPr lang="en-US" sz="2000" dirty="0"/>
              <a:t>As each transaction occurs, it is recorded as a “block” of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40D52-4191-48B5-89BF-0F57F61C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0AC0E371-764C-41CA-9680-267350C7EE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93433" y="4423107"/>
            <a:ext cx="2942745" cy="793412"/>
          </a:xfrm>
        </p:spPr>
        <p:txBody>
          <a:bodyPr>
            <a:noAutofit/>
          </a:bodyPr>
          <a:lstStyle/>
          <a:p>
            <a:r>
              <a:rPr lang="en-US" sz="2000" dirty="0"/>
              <a:t>Each block is connected to the ones before and after it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5712C8D-157C-4EF1-B565-889F5684F1BA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8132295" y="4423107"/>
            <a:ext cx="3256674" cy="733665"/>
          </a:xfrm>
        </p:spPr>
        <p:txBody>
          <a:bodyPr>
            <a:noAutofit/>
          </a:bodyPr>
          <a:lstStyle/>
          <a:p>
            <a:r>
              <a:rPr lang="en-US" sz="2000" dirty="0"/>
              <a:t>Transactions are blocked together in an irreversible chain: a blockchain</a:t>
            </a:r>
          </a:p>
        </p:txBody>
      </p:sp>
      <p:pic>
        <p:nvPicPr>
          <p:cNvPr id="51" name="Picture Placeholder 50" descr="Paper">
            <a:extLst>
              <a:ext uri="{FF2B5EF4-FFF2-40B4-BE49-F238E27FC236}">
                <a16:creationId xmlns:a16="http://schemas.microsoft.com/office/drawing/2014/main" id="{FFC09231-9C4D-4246-A535-C36907194980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107510" y="2689392"/>
            <a:ext cx="862926" cy="864000"/>
          </a:xfrm>
        </p:spPr>
      </p:pic>
      <p:pic>
        <p:nvPicPr>
          <p:cNvPr id="71" name="Picture Placeholder 70" descr="Checklist RTL">
            <a:extLst>
              <a:ext uri="{FF2B5EF4-FFF2-40B4-BE49-F238E27FC236}">
                <a16:creationId xmlns:a16="http://schemas.microsoft.com/office/drawing/2014/main" id="{76E10F36-72C7-48D2-92C9-EB0F25D8477E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8132295" y="2689392"/>
            <a:ext cx="867600" cy="868680"/>
          </a:xfrm>
        </p:spPr>
      </p:pic>
      <p:pic>
        <p:nvPicPr>
          <p:cNvPr id="73" name="Picture Placeholder 72" descr="List">
            <a:extLst>
              <a:ext uri="{FF2B5EF4-FFF2-40B4-BE49-F238E27FC236}">
                <a16:creationId xmlns:a16="http://schemas.microsoft.com/office/drawing/2014/main" id="{840D31A1-AED1-47FF-A23F-DF37F6745DEF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>
            <a:off x="4593433" y="2689392"/>
            <a:ext cx="867600" cy="868680"/>
          </a:xfrm>
        </p:spPr>
      </p:pic>
    </p:spTree>
    <p:extLst>
      <p:ext uri="{BB962C8B-B14F-4D97-AF65-F5344CB8AC3E}">
        <p14:creationId xmlns:p14="http://schemas.microsoft.com/office/powerpoint/2010/main" val="643801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elements of a blockchain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88633" y="2042371"/>
            <a:ext cx="3434651" cy="2497545"/>
          </a:xfrm>
        </p:spPr>
        <p:txBody>
          <a:bodyPr>
            <a:normAutofit/>
          </a:bodyPr>
          <a:lstStyle/>
          <a:p>
            <a:r>
              <a:rPr lang="en-US" sz="2000" dirty="0"/>
              <a:t>Distributed ledger technology</a:t>
            </a:r>
          </a:p>
          <a:p>
            <a:endParaRPr lang="en-US" sz="2000" dirty="0"/>
          </a:p>
          <a:p>
            <a:r>
              <a:rPr lang="en-US" sz="2000" dirty="0"/>
              <a:t>Immutable records</a:t>
            </a:r>
          </a:p>
          <a:p>
            <a:endParaRPr lang="en-US" sz="2000" dirty="0"/>
          </a:p>
          <a:p>
            <a:r>
              <a:rPr lang="en-US" sz="2000" dirty="0"/>
              <a:t>Smart contracts</a:t>
            </a:r>
          </a:p>
        </p:txBody>
      </p:sp>
    </p:spTree>
    <p:extLst>
      <p:ext uri="{BB962C8B-B14F-4D97-AF65-F5344CB8AC3E}">
        <p14:creationId xmlns:p14="http://schemas.microsoft.com/office/powerpoint/2010/main" val="4101679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blockchain technology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046CD-889C-4A2E-8DC3-BED5C7901E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E0C3E-549F-4B12-BC1D-70D49FDEE3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Rate conseris ma as dolupta idis aut apicide ruptatio.</a:t>
            </a:r>
          </a:p>
          <a:p>
            <a:r>
              <a:rPr lang="en-US" dirty="0"/>
              <a:t>Et expedis eossimpere mod mostinihil mo et.</a:t>
            </a:r>
          </a:p>
          <a:p>
            <a:r>
              <a:rPr lang="en-US" dirty="0"/>
              <a:t>Puditecte enimilluptae laboreri odi santotam as seque cor autem con restiistia volo.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7831C-5C8A-4D10-8B69-B54C753E2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2BF507-75ED-4F09-959F-8E0854B6033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Rate conseris ma as dolupta idis aut apicide ruptatio.</a:t>
            </a:r>
          </a:p>
          <a:p>
            <a:r>
              <a:rPr lang="en-US" dirty="0"/>
              <a:t>Et expedis eossimpere mod mostinihil mo et.</a:t>
            </a:r>
          </a:p>
          <a:p>
            <a:r>
              <a:rPr lang="en-US" dirty="0"/>
              <a:t>Puditecte enimilluptae laboreri odi santotam as seque cor autem con restiistia volo.</a:t>
            </a: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2EC5-0A20-4D63-B00B-DEB39889D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4F3DDE-5D3C-40C1-A976-7406EB83A85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Slide Subtitle</a:t>
            </a:r>
            <a:br>
              <a:rPr lang="en-US" dirty="0"/>
            </a:br>
            <a:r>
              <a:rPr lang="en-US" dirty="0"/>
              <a:t>or Picture</a:t>
            </a:r>
            <a:br>
              <a:rPr lang="en-US" dirty="0"/>
            </a:br>
            <a:r>
              <a:rPr lang="en-US" dirty="0"/>
              <a:t>Caption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A8F80-4A21-4C24-8E8C-2EF0B85E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7</a:t>
            </a:fld>
            <a:endParaRPr lang="en-US" dirty="0"/>
          </a:p>
        </p:txBody>
      </p:sp>
      <p:pic>
        <p:nvPicPr>
          <p:cNvPr id="13" name="Picture Placeholder 12" descr="A group of people discuss something">
            <a:extLst>
              <a:ext uri="{FF2B5EF4-FFF2-40B4-BE49-F238E27FC236}">
                <a16:creationId xmlns:a16="http://schemas.microsoft.com/office/drawing/2014/main" id="{594ACC6B-B2AA-4E37-97D4-0F8CC4C846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98773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Lets get to group discussion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50</TotalTime>
  <Words>193</Words>
  <Application>Microsoft Office PowerPoint</Application>
  <PresentationFormat>Widescreen</PresentationFormat>
  <Paragraphs>43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Avenir Next LT Pro</vt:lpstr>
      <vt:lpstr>Arial</vt:lpstr>
      <vt:lpstr>Speak Pro</vt:lpstr>
      <vt:lpstr>Calibri</vt:lpstr>
      <vt:lpstr>Office Theme</vt:lpstr>
      <vt:lpstr>Blockchain Technology</vt:lpstr>
      <vt:lpstr>CONTENT</vt:lpstr>
      <vt:lpstr>WHAT IS BLOCKCHAIN TECHNOLOGY</vt:lpstr>
      <vt:lpstr>How blockchain works</vt:lpstr>
      <vt:lpstr>Key elements of a blockchain</vt:lpstr>
      <vt:lpstr>PROS AND CONS of blockchain technology</vt:lpstr>
      <vt:lpstr>CONCLUSION</vt:lpstr>
      <vt:lpstr>Lets get to group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Technology</dc:title>
  <dc:creator>Lord Barbosa</dc:creator>
  <cp:lastModifiedBy> </cp:lastModifiedBy>
  <cp:revision>3</cp:revision>
  <dcterms:created xsi:type="dcterms:W3CDTF">2021-11-08T17:48:01Z</dcterms:created>
  <dcterms:modified xsi:type="dcterms:W3CDTF">2021-11-11T09:20:16Z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